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1" autoAdjust="0"/>
    <p:restoredTop sz="94660"/>
  </p:normalViewPr>
  <p:slideViewPr>
    <p:cSldViewPr snapToGrid="0">
      <p:cViewPr varScale="1">
        <p:scale>
          <a:sx n="76" d="100"/>
          <a:sy n="76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E7A2A1-247B-7404-D64D-F95F5412E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A294654-2225-CECC-CD3A-D9748323A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B8BDAD-0DF3-4060-7752-6E7F620A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B947B6-B20D-76EA-CE98-192C0522C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E29C8F-6A88-2DCC-9F47-831F81120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966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0BC3D1-90F9-B447-304E-E49AEB154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0C0656-E8BE-5FDB-8DEC-F310E7D02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493E84-F89B-39A0-240B-FFE115962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E45693-06BB-17BD-FFE3-99ED2402C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3F82E1-E06F-731A-E07C-A1865BF40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38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441886-68D7-D561-24AC-A25CCE159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6546D7-8AF4-4731-9D0D-E162BE39E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E2309C-DBD4-366B-9434-D608BA65F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69CD10-DC07-E3D4-ECA1-992FF4C6C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35F74C-9614-5263-BE45-072D596D1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49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76EE4C-A939-13C8-6334-0D12B0058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60D964-B3A5-0528-37EC-6E189D16F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4D7D3C5-2B50-A092-61F6-B39D49765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F5029C7-C3E4-29D2-32B4-D2E12EE9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4CDFF6-61ED-E86B-F7EB-A3D39442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02CD225-7EA3-17B3-0DBD-7EEA394D6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493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DD8066-A7D0-C4E1-BCB8-CE8DAB338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0F54CD-B647-C31E-25BC-8EE6962EB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EDD49D8-15C9-DCB4-BB54-3DD5EDC3C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FA812CB-FD11-B0D3-DE5A-856820DEB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1A709CB-6626-5D38-F000-2C8399B94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6F9797C-2C48-9B75-D4A0-3AF6A2319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77C7B36-52B7-B6D5-B036-C04CB3EF3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3AC6F39-E23F-8709-2DCA-A18D75112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392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A1EFB7-7686-6C1B-D62D-3499BEFB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8728E1B-D1DE-3470-EBA7-36923C5BE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8980B88-C411-3687-D32C-A34DE5B65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A024DFF-70BA-9C1D-E72C-11D5AF29B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75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35DE36A-A9D7-B063-0B69-418EC79F1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7F42304-9942-42EB-2B07-726D456B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31EB27-D48E-B565-B941-0E6F9CC26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36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B70180-AED8-9976-2D28-B2DC49415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5ED46BF-BB1A-40ED-5136-B2FA9C87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726F2D-B785-5E6A-7198-D5A3C5D9B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4834BF-6D3F-67CE-1713-453C92D34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46552F-8067-AE59-82DF-A24CBFB2B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65EADD-19C8-1C61-73BB-33240E80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192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2381CD-3C5B-9A09-365F-1D0F7D053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29AE827-E18F-676D-DD80-940BDDA24A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601F5B2-C127-1C65-DEB9-262F8C9A2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6E1A582-0751-136A-98E3-A2812F79A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9AB97F8-EE27-AEAD-1E77-7AFE376E3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6A8324-95CF-74BD-4619-81E50D31D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564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D2EC23-0EB9-A13A-C27C-256647A4A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22859B0-FE8B-074F-5326-5EC5E3AE0E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840544-0224-7A69-2242-ADE21D81B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96429A-4F54-EEB6-CCDB-B59CCDF4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F2A4F1-EAEF-1657-22B8-62CE0FDE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8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996888D-ACE9-3A6D-352D-B75A0F5DA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C9B4774-6AF9-2799-400D-32209D831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3AE1E0-F271-53A7-4C42-28BB94CA7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B11637-7551-7D66-7DAF-37764EE9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AB0293-CB87-FBD3-9FDA-745A4683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3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F2010FE-5E3C-F122-0923-9392B610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38FAA47-37C7-DD1C-8ACA-90F40EC80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05B7F5-1D52-9691-1835-40587C366F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DEE35-7E27-43F4-87D0-161A83087E5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098666-1E40-1DAF-871A-6D6B7852F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79E605-5AC0-80FA-0817-A5BA94AD8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5B465-F071-4AF7-9893-36961976E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68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DF66CD8-598A-57B7-84AE-37C84BC6E2DE}"/>
              </a:ext>
            </a:extLst>
          </p:cNvPr>
          <p:cNvSpPr/>
          <p:nvPr/>
        </p:nvSpPr>
        <p:spPr>
          <a:xfrm>
            <a:off x="9753600" y="0"/>
            <a:ext cx="2438400" cy="1397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視聴者の画面で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ワイプ（講演者インカメラ）が被る可能性が高いエリア</a:t>
            </a:r>
            <a:endParaRPr kumimoji="1" lang="ja-JP" altLang="en-US" b="1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88E725C-AE10-CE3F-9892-FE3B68107321}"/>
              </a:ext>
            </a:extLst>
          </p:cNvPr>
          <p:cNvSpPr/>
          <p:nvPr/>
        </p:nvSpPr>
        <p:spPr>
          <a:xfrm>
            <a:off x="165100" y="165100"/>
            <a:ext cx="11811000" cy="6477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4014B48-8573-C87D-A005-79E7C185678E}"/>
              </a:ext>
            </a:extLst>
          </p:cNvPr>
          <p:cNvSpPr txBox="1"/>
          <p:nvPr/>
        </p:nvSpPr>
        <p:spPr>
          <a:xfrm>
            <a:off x="3924300" y="300423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■</a:t>
            </a:r>
            <a:r>
              <a:rPr lang="ja-JP" altLang="en-US" b="1" dirty="0"/>
              <a:t>実線：全体のスライドサイズ（</a:t>
            </a:r>
            <a:r>
              <a:rPr lang="en-US" altLang="ja-JP" b="1" dirty="0"/>
              <a:t>16:9</a:t>
            </a:r>
            <a:r>
              <a:rPr lang="ja-JP" altLang="en-US" b="1" dirty="0"/>
              <a:t>）</a:t>
            </a:r>
            <a:endParaRPr lang="en-US" altLang="ja-JP" b="1" dirty="0"/>
          </a:p>
          <a:p>
            <a:r>
              <a:rPr lang="ja-JP" altLang="en-US" b="1" dirty="0">
                <a:solidFill>
                  <a:schemeClr val="accent1"/>
                </a:solidFill>
              </a:rPr>
              <a:t>■</a:t>
            </a:r>
            <a:r>
              <a:rPr lang="ja-JP" altLang="en-US" b="1" dirty="0"/>
              <a:t>点線の内側：</a:t>
            </a:r>
            <a:r>
              <a:rPr kumimoji="1" lang="ja-JP" altLang="en-US" b="1" dirty="0"/>
              <a:t>文字記入推奨</a:t>
            </a:r>
            <a:endParaRPr kumimoji="1" lang="en-US" altLang="ja-JP" b="1" dirty="0"/>
          </a:p>
          <a:p>
            <a:endParaRPr lang="en-US" altLang="ja-JP" b="1" dirty="0"/>
          </a:p>
          <a:p>
            <a:endParaRPr kumimoji="1" lang="en-US" altLang="ja-JP" b="1" dirty="0"/>
          </a:p>
          <a:p>
            <a:r>
              <a:rPr kumimoji="1" lang="ja-JP" altLang="en-US" sz="1600" b="1" dirty="0"/>
              <a:t>一番小さいフォント推奨サイズ：</a:t>
            </a:r>
            <a:r>
              <a:rPr kumimoji="1" lang="en-US" altLang="ja-JP" sz="1600" b="1" dirty="0"/>
              <a:t>16pt</a:t>
            </a:r>
            <a:r>
              <a:rPr kumimoji="1" lang="ja-JP" altLang="en-US" sz="1600" b="1" dirty="0"/>
              <a:t>程度</a:t>
            </a:r>
            <a:endParaRPr kumimoji="1" lang="en-US" altLang="ja-JP" sz="1600" b="1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80186B4-71BD-FD82-F8AB-C69A0C890D73}"/>
              </a:ext>
            </a:extLst>
          </p:cNvPr>
          <p:cNvSpPr/>
          <p:nvPr/>
        </p:nvSpPr>
        <p:spPr>
          <a:xfrm>
            <a:off x="254000" y="254000"/>
            <a:ext cx="2717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/>
              <a:t>所属名やマーク推奨エリア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833954F-553C-3F05-7596-8A42D3DB386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2149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45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近藤 重則</dc:creator>
  <cp:lastModifiedBy>近藤 重則</cp:lastModifiedBy>
  <cp:revision>1</cp:revision>
  <dcterms:created xsi:type="dcterms:W3CDTF">2022-05-26T04:49:24Z</dcterms:created>
  <dcterms:modified xsi:type="dcterms:W3CDTF">2022-05-26T05:01:47Z</dcterms:modified>
</cp:coreProperties>
</file>